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6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21D709-F59E-E0F7-EE0D-3C11636EE7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1E80A0-56C7-87D3-400C-BDB3A9EFA6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B02764-A395-757A-7F35-BDD6B6EF1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B7EB9-7210-4DD6-BB3A-E897BACDE52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59EAB1-2034-59DD-EFAA-2C09D845F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B8A41-E7C7-124D-A7B4-C7DF2DAB7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9676-360C-4C9F-9D34-778FF1311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278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AF8A9-067E-AD2B-8D7C-C6AABD2543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C25B824-ABB7-A3B3-695A-1D47EDE8F3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10D55F-36CB-7AF2-E599-1530E1FF4E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B7EB9-7210-4DD6-BB3A-E897BACDE52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5379B-0F41-C77F-2A5B-AE7CFF2AB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D7171E-C5C1-DBDA-6195-B72975D9BD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9676-360C-4C9F-9D34-778FF1311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86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B89BFF-D27D-DC78-1BF7-893897A71D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ACA486-1253-7255-59AA-4326796750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4299B2-DAA9-3803-78F4-C14034AD8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B7EB9-7210-4DD6-BB3A-E897BACDE52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0B209-A2BC-D93B-7848-C0F17827A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5E0BCF-21E7-B52E-45D2-0F70AEB0B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9676-360C-4C9F-9D34-778FF1311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614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777A8E-CC62-4D1B-246F-FA23B52BFA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43CC7F-1587-D432-CB44-4236C7812C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64CD21-3F54-4DA4-5F3C-69570DD83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B7EB9-7210-4DD6-BB3A-E897BACDE52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3A8110-AAFC-D47A-B15B-7B88FA38A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AFFF0A-C955-6E98-DFBD-B9F49C945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9676-360C-4C9F-9D34-778FF1311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048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DD1CC5-54D7-2368-4506-904C7F221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81BD70-EB78-D227-9298-E0EAF5385B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08DE4D-076A-1362-8594-CB29458C0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B7EB9-7210-4DD6-BB3A-E897BACDE52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F2AF69-7691-9213-EAE1-B60C0C8F7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DCC25D-4ACA-B18D-F28F-672BF8A3B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9676-360C-4C9F-9D34-778FF1311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575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ED8BB-FB3D-0A24-ED59-62BFACE7D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3ABBAF-8C0C-2BF0-6B3C-7DD5A0B956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374BA7-3654-23A8-57E8-3F0758F37B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C4DFC5-B18D-6F16-5D97-43BEA378B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B7EB9-7210-4DD6-BB3A-E897BACDE52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013437-BEE3-9B3E-7375-F65D4B333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110118-4622-41FF-7EC8-A5B939B84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9676-360C-4C9F-9D34-778FF1311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561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0DA50-DAC4-C2B9-10B5-88CB4D6BF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D58821-65C0-91F1-9368-137CFCC855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3A77F8C-6612-D21A-CF8A-7EC2A79810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E95EA3-E120-499C-FB02-5352823354B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93CF44-6AE6-1F47-9D5F-EC4EBF8C86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16B70A-294F-B4CF-77DB-E48DD99B5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B7EB9-7210-4DD6-BB3A-E897BACDE52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90D5AE-B0AA-469D-3EA1-CB8D8929A8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1D8D08-3276-23DA-C1CA-6827950F4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9676-360C-4C9F-9D34-778FF1311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361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75B5B-4FF7-77C5-AAA9-C484440C2D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07BE32-32F7-7197-FA5B-1FB0F4373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B7EB9-7210-4DD6-BB3A-E897BACDE52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5FE268-EB1A-DCBA-B32D-2680594A6A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4A099B-B252-9F21-BCFE-9603FFEB7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9676-360C-4C9F-9D34-778FF1311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582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C754E6-93EC-1CCD-D5A9-3E4D541A10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B7EB9-7210-4DD6-BB3A-E897BACDE52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9F63F16-837F-5C76-DB11-C64572C34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098D70-4669-1F47-C2BB-AEEFAE41B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9676-360C-4C9F-9D34-778FF1311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620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237C0-A327-1DDC-CAB8-8A36989AA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DACC11-86C3-93F1-2C8C-DA0BBED236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77AA69-8CB0-EDE9-4FD8-CB068B66E7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B1B584-3A20-8CB5-810E-3BD2D0C4F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B7EB9-7210-4DD6-BB3A-E897BACDE52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1D1EB8-2530-7DCC-9204-621C4C2CF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76F544-4935-86FF-7D6B-842D97BBA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9676-360C-4C9F-9D34-778FF1311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2660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4EF94-CE0E-202A-BC24-2C1BD8B7CD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0D273A-607E-5601-55CD-65A2D020E2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9C288B-2067-E2EA-21A5-55BF7D4335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40308-BC36-5FCA-4F37-186E2A6E6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B7EB9-7210-4DD6-BB3A-E897BACDE52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8FDC88-1077-377F-272B-69291708A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03354D-83E7-2AC9-0984-3BCEF9EC1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49676-360C-4C9F-9D34-778FF1311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023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D2CD42F-C252-D430-C6EE-094B069E4B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7F3FB8-5ECD-5320-003B-08FF2042AF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39A625-FA13-D81B-9573-5F73AA44B5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3B7EB9-7210-4DD6-BB3A-E897BACDE524}" type="datetimeFigureOut">
              <a:rPr lang="en-US" smtClean="0"/>
              <a:t>6/12/2026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AAD9A1-3322-E669-DF37-243789D1FC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7718E-C789-E647-FA0F-38396DC786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D49676-360C-4C9F-9D34-778FF13119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43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4674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3917035-81C5-423C-1F7F-7CE8034F2D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467" y="702733"/>
            <a:ext cx="10905066" cy="5452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3315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Benner, Cheryl</dc:creator>
  <cp:lastModifiedBy>Benner, Cheryl</cp:lastModifiedBy>
  <cp:revision>3</cp:revision>
  <dcterms:created xsi:type="dcterms:W3CDTF">2024-06-07T16:56:15Z</dcterms:created>
  <dcterms:modified xsi:type="dcterms:W3CDTF">2026-06-12T18:20:40Z</dcterms:modified>
</cp:coreProperties>
</file>