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D709-F59E-E0F7-EE0D-3C11636E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E80A0-56C7-87D3-400C-BDB3A9EFA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2764-A395-757A-7F35-BDD6B6EF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EAB1-2034-59DD-EFAA-2C09D845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8A41-E7C7-124D-A7B4-C7DF2DAB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F8A9-067E-AD2B-8D7C-C6AABD2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5B824-ABB7-A3B3-695A-1D47EDE8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0D55F-36CB-7AF2-E599-1530E1FF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379B-0F41-C77F-2A5B-AE7CFF2A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171E-C5C1-DBDA-6195-B72975D9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89BFF-D27D-DC78-1BF7-893897A7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CA486-1253-7255-59AA-432679675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99B2-DAA9-3803-78F4-C14034AD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B209-A2BC-D93B-7848-C0F17827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E0BCF-21E7-B52E-45D2-0F70AEB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7A8E-CC62-4D1B-246F-FA23B52B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CC7F-1587-D432-CB44-4236C781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CD21-3F54-4DA4-5F3C-69570DD8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8110-AAFC-D47A-B15B-7B88FA38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FF0A-C955-6E98-DFBD-B9F49C94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1CC5-54D7-2368-4506-904C7F22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1BD70-EB78-D227-9298-E0EAF538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DE4D-076A-1362-8594-CB29458C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2AF69-7691-9213-EAE1-B60C0C8F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C25D-4ACA-B18D-F28F-672BF8A3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D8BB-FB3D-0A24-ED59-62BFACE7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BBAF-8C0C-2BF0-6B3C-7DD5A0B95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4BA7-3654-23A8-57E8-3F0758F3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4DFC5-B18D-6F16-5D97-43BEA378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3437-BEE3-9B3E-7375-F65D4B33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0118-4622-41FF-7EC8-A5B939B8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DA50-DAC4-C2B9-10B5-88CB4D6B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8821-65C0-91F1-9368-137CFCC8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77F8C-6612-D21A-CF8A-7EC2A7981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95EA3-E120-499C-FB02-535282335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3CF44-6AE6-1F47-9D5F-EC4EBF8C8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6B70A-294F-B4CF-77DB-E48DD99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0D5AE-B0AA-469D-3EA1-CB8D8929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D8D08-3276-23DA-C1CA-6827950F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5B5B-4FF7-77C5-AAA9-C484440C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7BE32-32F7-7197-FA5B-1FB0F437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FE268-EB1A-DCBA-B32D-2680594A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A099B-B252-9F21-BCFE-9603FFEB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754E6-93EC-1CCD-D5A9-3E4D541A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63F16-837F-5C76-DB11-C64572C3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98D70-4669-1F47-C2BB-AEEFAE4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37C0-A327-1DDC-CAB8-8A36989A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CC11-86C3-93F1-2C8C-DA0BBED2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AA69-8CB0-EDE9-4FD8-CB068B66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B584-3A20-8CB5-810E-3BD2D0C4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1EB8-2530-7DCC-9204-621C4C2C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F544-4935-86FF-7D6B-842D97BB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EF94-CE0E-202A-BC24-2C1BD8B7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D273A-607E-5601-55CD-65A2D020E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C288B-2067-E2EA-21A5-55BF7D433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40308-BC36-5FCA-4F37-186E2A6E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FDC88-1077-377F-272B-69291708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3354D-83E7-2AC9-0984-3BCEF9EC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CD42F-C252-D430-C6EE-094B069E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3FB8-5ECD-5320-003B-08FF2042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A625-FA13-D81B-9573-5F73AA44B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B7EB9-7210-4DD6-BB3A-E897BACDE52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D9A1-3322-E669-DF37-243789D1F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718E-C789-E647-FA0F-38396DC78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9B251C29-8043-6CA0-371D-34C999A2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71"/>
            <a:ext cx="12192000" cy="60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Benner, Cheryl</dc:creator>
  <cp:lastModifiedBy>Benner, Cheryl</cp:lastModifiedBy>
  <cp:revision>2</cp:revision>
  <dcterms:created xsi:type="dcterms:W3CDTF">2024-06-07T16:56:15Z</dcterms:created>
  <dcterms:modified xsi:type="dcterms:W3CDTF">2025-07-07T20:59:38Z</dcterms:modified>
</cp:coreProperties>
</file>