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otham Medium" pitchFamily="50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46D0-C832-42C3-BD14-7D0E2EDDF85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E072-C978-44B1-9024-1CA197E6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25E4A22-0B35-9AA4-C5E2-12EC9068008D}"/>
              </a:ext>
            </a:extLst>
          </p:cNvPr>
          <p:cNvSpPr txBox="1"/>
          <p:nvPr/>
        </p:nvSpPr>
        <p:spPr>
          <a:xfrm>
            <a:off x="-14402" y="162371"/>
            <a:ext cx="1220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otham Medium" pitchFamily="50" charset="0"/>
                <a:cs typeface="Gotham Medium" pitchFamily="50" charset="0"/>
              </a:rPr>
              <a:t>Learn how you can earn credit in more than 60 countries around the world!</a:t>
            </a:r>
          </a:p>
        </p:txBody>
      </p:sp>
      <p:pic>
        <p:nvPicPr>
          <p:cNvPr id="5" name="Content Placeholder 4" descr="A poster with a globe and a paper plane&#10;&#10;Description automatically generated">
            <a:extLst>
              <a:ext uri="{FF2B5EF4-FFF2-40B4-BE49-F238E27FC236}">
                <a16:creationId xmlns:a16="http://schemas.microsoft.com/office/drawing/2014/main" id="{068E1965-B78D-5CC0-B847-D62B73162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43"/>
            <a:ext cx="12192000" cy="6098857"/>
          </a:xfrm>
        </p:spPr>
      </p:pic>
    </p:spTree>
    <p:extLst>
      <p:ext uri="{BB962C8B-B14F-4D97-AF65-F5344CB8AC3E}">
        <p14:creationId xmlns:p14="http://schemas.microsoft.com/office/powerpoint/2010/main" val="16557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Gotham Medium</vt:lpstr>
      <vt:lpstr>Calibri Light</vt:lpstr>
      <vt:lpstr>Office Theme</vt:lpstr>
      <vt:lpstr>PowerPoint Presentation</vt:lpstr>
    </vt:vector>
  </TitlesOfParts>
  <Company>International Studies and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Benner</dc:creator>
  <cp:lastModifiedBy>Benner, Cheryl</cp:lastModifiedBy>
  <cp:revision>6</cp:revision>
  <dcterms:created xsi:type="dcterms:W3CDTF">2021-09-17T12:30:17Z</dcterms:created>
  <dcterms:modified xsi:type="dcterms:W3CDTF">2023-09-05T15:49:16Z</dcterms:modified>
</cp:coreProperties>
</file>